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0" r:id="rId4"/>
    <p:sldId id="271" r:id="rId5"/>
    <p:sldId id="272" r:id="rId6"/>
    <p:sldId id="265" r:id="rId7"/>
    <p:sldId id="274" r:id="rId8"/>
    <p:sldId id="266" r:id="rId9"/>
    <p:sldId id="268" r:id="rId10"/>
    <p:sldId id="264" r:id="rId11"/>
    <p:sldId id="260" r:id="rId12"/>
    <p:sldId id="261" r:id="rId13"/>
    <p:sldId id="262" r:id="rId14"/>
    <p:sldId id="263" r:id="rId15"/>
    <p:sldId id="257" r:id="rId16"/>
    <p:sldId id="259" r:id="rId17"/>
    <p:sldId id="269" r:id="rId18"/>
    <p:sldId id="276" r:id="rId19"/>
    <p:sldId id="275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076C5-99EF-4D0E-8BD0-9BE72F93B54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1CD97-9E88-4427-B0A0-E5E17F0E8B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18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1CD97-9E88-4427-B0A0-E5E17F0E8B5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78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86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40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47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27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14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5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47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94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4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0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143E-1ACE-488A-A1FA-6B5A1CE0C908}" type="datetimeFigureOut">
              <a:rPr lang="nl-NL" smtClean="0"/>
              <a:t>1-12-2018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373C3-A6CE-4C44-A136-452779500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47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vizualize.me/jeroen1?r=jeroen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rleonardi.com/interactive-resum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dxvRrhLii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CV in English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 rot="20725734">
            <a:off x="1288473" y="4268411"/>
            <a:ext cx="615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Resume = </a:t>
            </a:r>
            <a:r>
              <a:rPr lang="nl-NL" sz="2800" dirty="0" err="1" smtClean="0"/>
              <a:t>same</a:t>
            </a:r>
            <a:r>
              <a:rPr lang="nl-NL" sz="2800" dirty="0" smtClean="0"/>
              <a:t>, but </a:t>
            </a:r>
            <a:r>
              <a:rPr lang="nl-NL" sz="2800" dirty="0" err="1" smtClean="0"/>
              <a:t>longer</a:t>
            </a:r>
            <a:r>
              <a:rPr lang="nl-NL" sz="2800" dirty="0"/>
              <a:t> </a:t>
            </a:r>
            <a:r>
              <a:rPr lang="nl-NL" sz="2800" dirty="0" smtClean="0"/>
              <a:t>(</a:t>
            </a:r>
            <a:r>
              <a:rPr lang="nl-NL" sz="2800" dirty="0" err="1" smtClean="0"/>
              <a:t>including</a:t>
            </a:r>
            <a:r>
              <a:rPr lang="nl-NL" sz="2800" dirty="0" smtClean="0"/>
              <a:t> </a:t>
            </a:r>
            <a:r>
              <a:rPr lang="nl-NL" sz="2800" dirty="0" err="1" smtClean="0"/>
              <a:t>your</a:t>
            </a:r>
            <a:r>
              <a:rPr lang="nl-NL" sz="2800" dirty="0" smtClean="0"/>
              <a:t> </a:t>
            </a:r>
            <a:r>
              <a:rPr lang="nl-NL" sz="2800" dirty="0" err="1" smtClean="0"/>
              <a:t>education</a:t>
            </a:r>
            <a:r>
              <a:rPr lang="nl-NL" sz="2800" dirty="0" smtClean="0"/>
              <a:t> </a:t>
            </a:r>
            <a:r>
              <a:rPr lang="nl-NL" sz="2800" dirty="0" err="1" smtClean="0"/>
              <a:t>etc</a:t>
            </a:r>
            <a:r>
              <a:rPr lang="nl-NL" sz="2800" dirty="0" smtClean="0"/>
              <a:t>)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7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0928" y="2332471"/>
            <a:ext cx="10515600" cy="1325563"/>
          </a:xfrm>
        </p:spPr>
        <p:txBody>
          <a:bodyPr/>
          <a:lstStyle/>
          <a:p>
            <a:r>
              <a:rPr lang="nl-NL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STYLE of </a:t>
            </a:r>
            <a:r>
              <a:rPr lang="nl-NL" dirty="0" err="1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your</a:t>
            </a:r>
            <a:r>
              <a:rPr lang="nl-NL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CV</a:t>
            </a:r>
            <a:endParaRPr lang="nl-NL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30928" y="3700032"/>
            <a:ext cx="8908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 err="1"/>
              <a:t>y</a:t>
            </a:r>
            <a:r>
              <a:rPr lang="nl-NL" sz="6000" dirty="0" err="1" smtClean="0"/>
              <a:t>ou</a:t>
            </a:r>
            <a:r>
              <a:rPr lang="nl-NL" sz="6000" dirty="0" smtClean="0"/>
              <a:t> have </a:t>
            </a:r>
            <a:r>
              <a:rPr lang="nl-NL" sz="6000" dirty="0" err="1" smtClean="0"/>
              <a:t>to</a:t>
            </a:r>
            <a:r>
              <a:rPr lang="nl-NL" sz="6000" dirty="0" smtClean="0"/>
              <a:t> </a:t>
            </a:r>
            <a:r>
              <a:rPr lang="nl-NL" sz="800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latin typeface="Bernard MT Condensed" panose="02050806060905020404" pitchFamily="18" charset="0"/>
              </a:rPr>
              <a:t>stand out</a:t>
            </a:r>
            <a:endParaRPr lang="nl-NL" sz="800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95" y="391824"/>
            <a:ext cx="4762500" cy="4772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35" y="181841"/>
            <a:ext cx="5095875" cy="3390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291"/>
            <a:ext cx="8055118" cy="49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5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5" y="486020"/>
            <a:ext cx="11528510" cy="590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14786"/>
            <a:ext cx="3186545" cy="655493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8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223668"/>
            <a:ext cx="9836726" cy="652582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-129620"/>
            <a:ext cx="10044545" cy="71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7917" y="5499461"/>
            <a:ext cx="8956964" cy="96765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http://vizualize.me/jeroen1?r=jeroen1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763" y="0"/>
            <a:ext cx="4474237" cy="6858000"/>
          </a:xfrm>
          <a:prstGeom prst="rect">
            <a:avLst/>
          </a:prstGeom>
        </p:spPr>
      </p:pic>
      <p:pic>
        <p:nvPicPr>
          <p:cNvPr id="5" name="Afbeelding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1502569"/>
            <a:ext cx="6858000" cy="33432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76775" y="4752261"/>
            <a:ext cx="220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Click </a:t>
            </a:r>
            <a:r>
              <a:rPr lang="nl-NL" dirty="0" err="1" smtClean="0"/>
              <a:t>the</a:t>
            </a:r>
            <a:r>
              <a:rPr lang="nl-NL" dirty="0" smtClean="0"/>
              <a:t>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34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Video CV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hlinkClick r:id="rId2"/>
              </a:rPr>
              <a:t>https://youtu.be/KdxvRrhLiis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60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  <a:endParaRPr lang="nl-NL" dirty="0"/>
          </a:p>
        </p:txBody>
      </p:sp>
      <p:pic>
        <p:nvPicPr>
          <p:cNvPr id="2050" name="Picture 2" descr="Afbeeldingsresultaat voor pile of resu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8" y="1879311"/>
            <a:ext cx="4610389" cy="47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477000" y="3401607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5400" dirty="0" smtClean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Tekton Pro" panose="020F0603020208020904" pitchFamily="34" charset="0"/>
              </a:rPr>
              <a:t>Stand out</a:t>
            </a:r>
          </a:p>
          <a:p>
            <a:endParaRPr lang="nl-NL" sz="5400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latin typeface="Tekton Pro" panose="020F06030202080209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32764" y="1044357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err="1" smtClean="0">
                <a:latin typeface="Gill Sans Ultra Bold" panose="020B0A02020104020203" pitchFamily="34" charset="0"/>
              </a:rPr>
              <a:t>Who</a:t>
            </a:r>
            <a:r>
              <a:rPr lang="nl-NL" sz="2400" dirty="0" smtClean="0">
                <a:latin typeface="Gill Sans Ultra Bold" panose="020B0A02020104020203" pitchFamily="34" charset="0"/>
              </a:rPr>
              <a:t> are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you</a:t>
            </a:r>
            <a:r>
              <a:rPr lang="nl-NL" sz="2400" dirty="0" smtClean="0">
                <a:latin typeface="Gill Sans Ultra Bold" panose="020B0A02020104020203" pitchFamily="34" charset="0"/>
              </a:rPr>
              <a:t>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err="1" smtClean="0">
                <a:latin typeface="Gill Sans Ultra Bold" panose="020B0A02020104020203" pitchFamily="34" charset="0"/>
              </a:rPr>
              <a:t>What</a:t>
            </a:r>
            <a:r>
              <a:rPr lang="nl-NL" sz="2400" dirty="0" smtClean="0">
                <a:latin typeface="Gill Sans Ultra Bold" panose="020B0A02020104020203" pitchFamily="34" charset="0"/>
              </a:rPr>
              <a:t> are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you</a:t>
            </a:r>
            <a:r>
              <a:rPr lang="nl-NL" sz="2400" dirty="0" smtClean="0">
                <a:latin typeface="Gill Sans Ultra Bold" panose="020B0A02020104020203" pitchFamily="34" charset="0"/>
              </a:rPr>
              <a:t>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good</a:t>
            </a:r>
            <a:r>
              <a:rPr lang="nl-NL" sz="2400" dirty="0" smtClean="0">
                <a:latin typeface="Gill Sans Ultra Bold" panose="020B0A02020104020203" pitchFamily="34" charset="0"/>
              </a:rPr>
              <a:t> at?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sz="2400" dirty="0" err="1" smtClean="0">
                <a:latin typeface="Gill Sans Ultra Bold" panose="020B0A02020104020203" pitchFamily="34" charset="0"/>
              </a:rPr>
              <a:t>Why</a:t>
            </a:r>
            <a:r>
              <a:rPr lang="nl-NL" sz="2400" dirty="0" smtClean="0">
                <a:latin typeface="Gill Sans Ultra Bold" panose="020B0A02020104020203" pitchFamily="34" charset="0"/>
              </a:rPr>
              <a:t>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should</a:t>
            </a:r>
            <a:r>
              <a:rPr lang="nl-NL" sz="2400" dirty="0" smtClean="0">
                <a:latin typeface="Gill Sans Ultra Bold" panose="020B0A02020104020203" pitchFamily="34" charset="0"/>
              </a:rPr>
              <a:t>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they</a:t>
            </a:r>
            <a:r>
              <a:rPr lang="nl-NL" sz="2400" dirty="0" smtClean="0">
                <a:latin typeface="Gill Sans Ultra Bold" panose="020B0A02020104020203" pitchFamily="34" charset="0"/>
              </a:rPr>
              <a:t>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hire</a:t>
            </a:r>
            <a:r>
              <a:rPr lang="nl-NL" sz="2400" dirty="0" smtClean="0">
                <a:latin typeface="Gill Sans Ultra Bold" panose="020B0A02020104020203" pitchFamily="34" charset="0"/>
              </a:rPr>
              <a:t> </a:t>
            </a:r>
            <a:r>
              <a:rPr lang="nl-NL" sz="2400" dirty="0" err="1" smtClean="0">
                <a:latin typeface="Gill Sans Ultra Bold" panose="020B0A02020104020203" pitchFamily="34" charset="0"/>
              </a:rPr>
              <a:t>you</a:t>
            </a:r>
            <a:r>
              <a:rPr lang="nl-NL" sz="2400" dirty="0" smtClean="0">
                <a:latin typeface="Gill Sans Ultra Bold" panose="020B0A02020104020203" pitchFamily="34" charset="0"/>
              </a:rPr>
              <a:t>?</a:t>
            </a:r>
          </a:p>
          <a:p>
            <a:endParaRPr lang="nl-NL" sz="2400" dirty="0">
              <a:latin typeface="Gill Sans Ultra Bold" panose="020B0A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CV format in Word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80" y="1413596"/>
            <a:ext cx="10873220" cy="64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</a:t>
            </a:r>
            <a:r>
              <a:rPr lang="nl-NL" dirty="0" err="1" smtClean="0"/>
              <a:t>elated</a:t>
            </a:r>
            <a:r>
              <a:rPr lang="nl-NL" dirty="0" smtClean="0"/>
              <a:t> </a:t>
            </a:r>
            <a:r>
              <a:rPr lang="nl-NL" dirty="0" err="1" smtClean="0"/>
              <a:t>assignment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8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Look at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vacancy</a:t>
            </a:r>
            <a:r>
              <a:rPr lang="nl-NL" dirty="0" smtClean="0"/>
              <a:t> below. </a:t>
            </a:r>
            <a:r>
              <a:rPr lang="nl-NL" dirty="0" err="1" smtClean="0"/>
              <a:t>Create</a:t>
            </a:r>
            <a:r>
              <a:rPr lang="nl-NL" dirty="0" smtClean="0"/>
              <a:t> a CV </a:t>
            </a:r>
            <a:r>
              <a:rPr lang="nl-NL" dirty="0" err="1" smtClean="0"/>
              <a:t>that</a:t>
            </a:r>
            <a:r>
              <a:rPr lang="nl-NL" dirty="0" smtClean="0"/>
              <a:t> fits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vacancy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098964" y="2549236"/>
            <a:ext cx="7377545" cy="31393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 Rounded MT Bold" panose="020F0704030504030204" pitchFamily="34" charset="0"/>
              </a:rPr>
              <a:t>We’re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hiring</a:t>
            </a:r>
            <a:r>
              <a:rPr lang="nl-NL" dirty="0" smtClean="0">
                <a:latin typeface="Arial Rounded MT Bold" panose="020F0704030504030204" pitchFamily="34" charset="0"/>
              </a:rPr>
              <a:t>! </a:t>
            </a:r>
          </a:p>
          <a:p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 smtClean="0">
                <a:latin typeface="Arial Rounded MT Bold" panose="020F0704030504030204" pitchFamily="34" charset="0"/>
              </a:rPr>
              <a:t>The </a:t>
            </a:r>
            <a:r>
              <a:rPr lang="nl-NL" dirty="0" err="1" smtClean="0">
                <a:latin typeface="Arial Rounded MT Bold" panose="020F0704030504030204" pitchFamily="34" charset="0"/>
              </a:rPr>
              <a:t>position</a:t>
            </a:r>
            <a:r>
              <a:rPr lang="nl-NL" dirty="0" smtClean="0">
                <a:latin typeface="Arial Rounded MT Bold" panose="020F0704030504030204" pitchFamily="34" charset="0"/>
              </a:rPr>
              <a:t>: Teamleader at </a:t>
            </a:r>
            <a:r>
              <a:rPr lang="nl-NL" dirty="0" err="1" smtClean="0">
                <a:latin typeface="Arial Rounded MT Bold" panose="020F0704030504030204" pitchFamily="34" charset="0"/>
              </a:rPr>
              <a:t>our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tech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department</a:t>
            </a:r>
            <a:endParaRPr lang="nl-NL" dirty="0" smtClean="0">
              <a:latin typeface="Arial Rounded MT Bold" panose="020F0704030504030204" pitchFamily="34" charset="0"/>
            </a:endParaRPr>
          </a:p>
          <a:p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 smtClean="0">
                <a:latin typeface="Arial Rounded MT Bold" panose="020F0704030504030204" pitchFamily="34" charset="0"/>
              </a:rPr>
              <a:t>We are </a:t>
            </a:r>
            <a:r>
              <a:rPr lang="nl-NL" dirty="0" err="1" smtClean="0">
                <a:latin typeface="Arial Rounded MT Bold" panose="020F0704030504030204" pitchFamily="34" charset="0"/>
              </a:rPr>
              <a:t>looking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for</a:t>
            </a:r>
            <a:r>
              <a:rPr lang="nl-NL" dirty="0" smtClean="0">
                <a:latin typeface="Arial Rounded MT Bold" panose="020F0704030504030204" pitchFamily="34" charset="0"/>
              </a:rPr>
              <a:t>:</a:t>
            </a:r>
          </a:p>
          <a:p>
            <a:endParaRPr lang="nl-NL" dirty="0">
              <a:latin typeface="Arial Rounded MT Bold" panose="020F0704030504030204" pitchFamily="34" charset="0"/>
            </a:endParaRPr>
          </a:p>
          <a:p>
            <a:r>
              <a:rPr lang="nl-NL" dirty="0" smtClean="0">
                <a:latin typeface="Arial Rounded MT Bold" panose="020F0704030504030204" pitchFamily="34" charset="0"/>
              </a:rPr>
              <a:t>-a </a:t>
            </a:r>
            <a:r>
              <a:rPr lang="nl-NL" dirty="0" err="1" smtClean="0">
                <a:latin typeface="Arial Rounded MT Bold" panose="020F0704030504030204" pitchFamily="34" charset="0"/>
              </a:rPr>
              <a:t>teamplayer</a:t>
            </a:r>
            <a:r>
              <a:rPr lang="nl-NL" dirty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with</a:t>
            </a:r>
            <a:r>
              <a:rPr lang="nl-NL" dirty="0" smtClean="0">
                <a:latin typeface="Arial Rounded MT Bold" panose="020F0704030504030204" pitchFamily="34" charset="0"/>
              </a:rPr>
              <a:t> strong ICT skills</a:t>
            </a:r>
          </a:p>
          <a:p>
            <a:r>
              <a:rPr lang="nl-NL" dirty="0" smtClean="0">
                <a:latin typeface="Arial Rounded MT Bold" panose="020F0704030504030204" pitchFamily="34" charset="0"/>
              </a:rPr>
              <a:t>-a strong </a:t>
            </a:r>
            <a:r>
              <a:rPr lang="nl-NL" dirty="0" err="1" smtClean="0">
                <a:latin typeface="Arial Rounded MT Bold" panose="020F0704030504030204" pitchFamily="34" charset="0"/>
              </a:rPr>
              <a:t>personality</a:t>
            </a:r>
            <a:endParaRPr lang="nl-NL" dirty="0" smtClean="0">
              <a:latin typeface="Arial Rounded MT Bold" panose="020F0704030504030204" pitchFamily="34" charset="0"/>
            </a:endParaRPr>
          </a:p>
          <a:p>
            <a:r>
              <a:rPr lang="nl-NL" dirty="0" smtClean="0">
                <a:latin typeface="Arial Rounded MT Bold" panose="020F0704030504030204" pitchFamily="34" charset="0"/>
              </a:rPr>
              <a:t>-</a:t>
            </a:r>
            <a:r>
              <a:rPr lang="nl-NL" dirty="0" err="1" smtClean="0">
                <a:latin typeface="Arial Rounded MT Bold" panose="020F0704030504030204" pitchFamily="34" charset="0"/>
              </a:rPr>
              <a:t>some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with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the</a:t>
            </a:r>
            <a:r>
              <a:rPr lang="nl-NL" dirty="0" smtClean="0">
                <a:latin typeface="Arial Rounded MT Bold" panose="020F0704030504030204" pitchFamily="34" charset="0"/>
              </a:rPr>
              <a:t> drive </a:t>
            </a:r>
            <a:r>
              <a:rPr lang="nl-NL" dirty="0" err="1" smtClean="0">
                <a:latin typeface="Arial Rounded MT Bold" panose="020F0704030504030204" pitchFamily="34" charset="0"/>
              </a:rPr>
              <a:t>to</a:t>
            </a:r>
            <a:r>
              <a:rPr lang="nl-NL" dirty="0" smtClean="0">
                <a:latin typeface="Arial Rounded MT Bold" panose="020F0704030504030204" pitchFamily="34" charset="0"/>
              </a:rPr>
              <a:t> get </a:t>
            </a:r>
            <a:r>
              <a:rPr lang="nl-NL" dirty="0" err="1" smtClean="0">
                <a:latin typeface="Arial Rounded MT Bold" panose="020F0704030504030204" pitchFamily="34" charset="0"/>
              </a:rPr>
              <a:t>things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done</a:t>
            </a:r>
            <a:r>
              <a:rPr lang="nl-NL" dirty="0" smtClean="0">
                <a:latin typeface="Arial Rounded MT Bold" panose="020F0704030504030204" pitchFamily="34" charset="0"/>
              </a:rPr>
              <a:t>! </a:t>
            </a:r>
          </a:p>
          <a:p>
            <a:endParaRPr lang="nl-NL" dirty="0" smtClean="0">
              <a:latin typeface="Arial Rounded MT Bold" panose="020F0704030504030204" pitchFamily="34" charset="0"/>
            </a:endParaRPr>
          </a:p>
          <a:p>
            <a:r>
              <a:rPr lang="nl-NL" dirty="0" err="1" smtClean="0">
                <a:latin typeface="Arial Rounded MT Bold" panose="020F0704030504030204" pitchFamily="34" charset="0"/>
              </a:rPr>
              <a:t>Send</a:t>
            </a:r>
            <a:r>
              <a:rPr lang="nl-NL" dirty="0" smtClean="0">
                <a:latin typeface="Arial Rounded MT Bold" panose="020F0704030504030204" pitchFamily="34" charset="0"/>
              </a:rPr>
              <a:t> </a:t>
            </a:r>
            <a:r>
              <a:rPr lang="nl-NL" dirty="0" err="1" smtClean="0">
                <a:latin typeface="Arial Rounded MT Bold" panose="020F0704030504030204" pitchFamily="34" charset="0"/>
              </a:rPr>
              <a:t>your</a:t>
            </a:r>
            <a:r>
              <a:rPr lang="nl-NL" dirty="0" smtClean="0">
                <a:latin typeface="Arial Rounded MT Bold" panose="020F0704030504030204" pitchFamily="34" charset="0"/>
              </a:rPr>
              <a:t> CV </a:t>
            </a:r>
            <a:r>
              <a:rPr lang="nl-NL" dirty="0" err="1" smtClean="0">
                <a:latin typeface="Arial Rounded MT Bold" panose="020F0704030504030204" pitchFamily="34" charset="0"/>
              </a:rPr>
              <a:t>with</a:t>
            </a:r>
            <a:r>
              <a:rPr lang="nl-NL" dirty="0" smtClean="0">
                <a:latin typeface="Arial Rounded MT Bold" panose="020F0704030504030204" pitchFamily="34" charset="0"/>
              </a:rPr>
              <a:t> cover letter </a:t>
            </a:r>
            <a:r>
              <a:rPr lang="nl-NL" dirty="0" err="1" smtClean="0">
                <a:latin typeface="Arial Rounded MT Bold" panose="020F0704030504030204" pitchFamily="34" charset="0"/>
              </a:rPr>
              <a:t>to</a:t>
            </a:r>
            <a:r>
              <a:rPr lang="nl-NL" dirty="0" smtClean="0">
                <a:latin typeface="Arial Rounded MT Bold" panose="020F0704030504030204" pitchFamily="34" charset="0"/>
              </a:rPr>
              <a:t>: Info@Awesomecompany.com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182" cy="1325563"/>
          </a:xfrm>
        </p:spPr>
        <p:txBody>
          <a:bodyPr>
            <a:normAutofit/>
          </a:bodyPr>
          <a:lstStyle/>
          <a:p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The contents of </a:t>
            </a:r>
            <a:r>
              <a:rPr lang="nl-NL" sz="8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your</a:t>
            </a:r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cv</a:t>
            </a:r>
            <a:endParaRPr lang="nl-NL" sz="8000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433"/>
            <a:ext cx="4253346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46" y="1524433"/>
            <a:ext cx="394854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oss question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0" y="1524433"/>
            <a:ext cx="3990109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Name</a:t>
            </a:r>
          </a:p>
          <a:p>
            <a:r>
              <a:rPr lang="nl-NL" dirty="0" smtClean="0"/>
              <a:t>Age</a:t>
            </a:r>
          </a:p>
          <a:p>
            <a:r>
              <a:rPr lang="nl-NL" dirty="0" smtClean="0"/>
              <a:t>Contact information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Save </a:t>
            </a:r>
            <a:r>
              <a:rPr lang="nl-NL" dirty="0" err="1" smtClean="0"/>
              <a:t>the</a:t>
            </a:r>
            <a:r>
              <a:rPr lang="nl-NL" dirty="0" smtClean="0"/>
              <a:t> personal stuff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conversation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7" y="3466883"/>
            <a:ext cx="810489" cy="810489"/>
          </a:xfrm>
          <a:prstGeom prst="rect">
            <a:avLst/>
          </a:prstGeom>
        </p:spPr>
      </p:pic>
      <p:pic>
        <p:nvPicPr>
          <p:cNvPr id="3076" name="Picture 4" descr="Afbeeldingsresultaat voor mail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66883"/>
            <a:ext cx="990312" cy="7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Skills: </a:t>
            </a:r>
            <a:r>
              <a:rPr lang="nl-NL" dirty="0" err="1" smtClean="0"/>
              <a:t>multitasker</a:t>
            </a:r>
            <a:r>
              <a:rPr lang="nl-NL" dirty="0" smtClean="0"/>
              <a:t>, </a:t>
            </a:r>
            <a:r>
              <a:rPr lang="nl-NL" dirty="0" err="1" smtClean="0"/>
              <a:t>flexible</a:t>
            </a:r>
            <a:r>
              <a:rPr lang="nl-NL" dirty="0" smtClean="0"/>
              <a:t>, </a:t>
            </a:r>
            <a:r>
              <a:rPr lang="nl-NL" dirty="0" err="1" smtClean="0"/>
              <a:t>social</a:t>
            </a:r>
            <a:endParaRPr lang="nl-NL" dirty="0" smtClean="0"/>
          </a:p>
          <a:p>
            <a:r>
              <a:rPr lang="nl-NL" dirty="0" err="1" smtClean="0"/>
              <a:t>Languages</a:t>
            </a:r>
            <a:r>
              <a:rPr lang="nl-NL" dirty="0" smtClean="0"/>
              <a:t>: </a:t>
            </a:r>
            <a:r>
              <a:rPr lang="nl-NL" dirty="0" err="1" smtClean="0"/>
              <a:t>mention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level: </a:t>
            </a:r>
          </a:p>
          <a:p>
            <a:pPr marL="0" indent="0">
              <a:buNone/>
            </a:pPr>
            <a:r>
              <a:rPr lang="nl-NL" sz="2000" dirty="0" smtClean="0">
                <a:solidFill>
                  <a:schemeClr val="accent1"/>
                </a:solidFill>
              </a:rPr>
              <a:t>Dutch: native</a:t>
            </a:r>
          </a:p>
          <a:p>
            <a:pPr marL="0" indent="0">
              <a:buNone/>
            </a:pPr>
            <a:r>
              <a:rPr lang="nl-NL" sz="2000" dirty="0" err="1" smtClean="0">
                <a:solidFill>
                  <a:schemeClr val="accent1"/>
                </a:solidFill>
              </a:rPr>
              <a:t>German</a:t>
            </a:r>
            <a:r>
              <a:rPr lang="nl-NL" sz="2000" dirty="0" smtClean="0">
                <a:solidFill>
                  <a:schemeClr val="accent1"/>
                </a:solidFill>
              </a:rPr>
              <a:t>: </a:t>
            </a:r>
            <a:r>
              <a:rPr lang="nl-NL" sz="2000" dirty="0" err="1" smtClean="0">
                <a:solidFill>
                  <a:schemeClr val="accent1"/>
                </a:solidFill>
              </a:rPr>
              <a:t>intermediate</a:t>
            </a:r>
            <a:endParaRPr lang="nl-NL" sz="20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chemeClr val="accent1"/>
                </a:solidFill>
              </a:rPr>
              <a:t>English: </a:t>
            </a:r>
            <a:r>
              <a:rPr lang="nl-NL" sz="2000" dirty="0" err="1" smtClean="0">
                <a:solidFill>
                  <a:schemeClr val="accent1"/>
                </a:solidFill>
              </a:rPr>
              <a:t>near</a:t>
            </a:r>
            <a:r>
              <a:rPr lang="nl-NL" sz="2000" dirty="0" smtClean="0">
                <a:solidFill>
                  <a:schemeClr val="accent1"/>
                </a:solidFill>
              </a:rPr>
              <a:t>-native</a:t>
            </a:r>
          </a:p>
          <a:p>
            <a:r>
              <a:rPr lang="nl-NL" dirty="0" err="1" smtClean="0"/>
              <a:t>Experience</a:t>
            </a:r>
            <a:r>
              <a:rPr lang="nl-NL" dirty="0" smtClean="0"/>
              <a:t>: </a:t>
            </a:r>
            <a:r>
              <a:rPr lang="nl-NL" dirty="0" err="1" smtClean="0"/>
              <a:t>try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keep </a:t>
            </a:r>
            <a:r>
              <a:rPr lang="nl-NL" dirty="0" err="1" smtClean="0"/>
              <a:t>it</a:t>
            </a:r>
            <a:r>
              <a:rPr lang="nl-NL" dirty="0" smtClean="0"/>
              <a:t> relevant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err="1" smtClean="0">
                <a:solidFill>
                  <a:schemeClr val="accent1"/>
                </a:solidFill>
              </a:rPr>
              <a:t>I’m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pretty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darn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good</a:t>
            </a:r>
            <a:r>
              <a:rPr lang="nl-NL" dirty="0" smtClean="0">
                <a:solidFill>
                  <a:schemeClr val="accent1"/>
                </a:solidFill>
              </a:rPr>
              <a:t> </a:t>
            </a:r>
            <a:r>
              <a:rPr lang="nl-NL" dirty="0" err="1" smtClean="0">
                <a:solidFill>
                  <a:schemeClr val="accent1"/>
                </a:solidFill>
              </a:rPr>
              <a:t>with</a:t>
            </a:r>
            <a:r>
              <a:rPr lang="nl-NL" dirty="0" smtClean="0">
                <a:solidFill>
                  <a:schemeClr val="accent1"/>
                </a:solidFill>
              </a:rPr>
              <a:t> a </a:t>
            </a:r>
            <a:r>
              <a:rPr lang="nl-NL" dirty="0" err="1" smtClean="0">
                <a:solidFill>
                  <a:schemeClr val="accent1"/>
                </a:solidFill>
              </a:rPr>
              <a:t>whistle</a:t>
            </a: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2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hire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SHOW </a:t>
            </a:r>
            <a:r>
              <a:rPr lang="nl-NL" dirty="0" err="1" smtClean="0"/>
              <a:t>them</a:t>
            </a:r>
            <a:r>
              <a:rPr lang="nl-NL" dirty="0" smtClean="0"/>
              <a:t> (</a:t>
            </a:r>
            <a:r>
              <a:rPr lang="nl-NL" dirty="0" err="1" smtClean="0"/>
              <a:t>experience</a:t>
            </a:r>
            <a:r>
              <a:rPr lang="nl-NL" dirty="0" smtClean="0"/>
              <a:t>, </a:t>
            </a:r>
            <a:r>
              <a:rPr lang="nl-NL" dirty="0" err="1" smtClean="0"/>
              <a:t>enthousiasm</a:t>
            </a:r>
            <a:r>
              <a:rPr lang="nl-NL" dirty="0" smtClean="0"/>
              <a:t>, skills)</a:t>
            </a:r>
          </a:p>
          <a:p>
            <a:r>
              <a:rPr lang="nl-NL" dirty="0" err="1" smtClean="0"/>
              <a:t>Why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want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? </a:t>
            </a:r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competition</a:t>
            </a:r>
            <a:r>
              <a:rPr lang="nl-NL" dirty="0" smtClean="0"/>
              <a:t>?</a:t>
            </a:r>
          </a:p>
          <a:p>
            <a:r>
              <a:rPr lang="nl-NL" dirty="0" smtClean="0"/>
              <a:t>In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areas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/</a:t>
            </a:r>
            <a:r>
              <a:rPr lang="nl-NL" dirty="0" err="1" smtClean="0"/>
              <a:t>grow</a:t>
            </a:r>
            <a:r>
              <a:rPr lang="nl-NL" dirty="0" smtClean="0"/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1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1182" cy="1325563"/>
          </a:xfrm>
        </p:spPr>
        <p:txBody>
          <a:bodyPr>
            <a:normAutofit/>
          </a:bodyPr>
          <a:lstStyle/>
          <a:p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The contents of </a:t>
            </a:r>
            <a:r>
              <a:rPr lang="nl-NL" sz="8000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your</a:t>
            </a:r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nl-NL" sz="8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cv</a:t>
            </a:r>
            <a:endParaRPr lang="nl-NL" sz="8000" dirty="0">
              <a:ln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? </a:t>
            </a:r>
            <a:r>
              <a:rPr lang="nl-NL" sz="2000" dirty="0" smtClean="0">
                <a:solidFill>
                  <a:schemeClr val="accent1"/>
                </a:solidFill>
              </a:rPr>
              <a:t>(show </a:t>
            </a:r>
            <a:r>
              <a:rPr lang="nl-NL" sz="2000" dirty="0" err="1" smtClean="0">
                <a:solidFill>
                  <a:schemeClr val="accent1"/>
                </a:solidFill>
              </a:rPr>
              <a:t>your</a:t>
            </a:r>
            <a:r>
              <a:rPr lang="nl-NL" sz="2000" dirty="0" smtClean="0">
                <a:solidFill>
                  <a:schemeClr val="accent1"/>
                </a:solidFill>
              </a:rPr>
              <a:t> best “</a:t>
            </a:r>
            <a:r>
              <a:rPr lang="nl-NL" sz="2000" dirty="0" err="1" smtClean="0">
                <a:solidFill>
                  <a:schemeClr val="accent1"/>
                </a:solidFill>
              </a:rPr>
              <a:t>you</a:t>
            </a:r>
            <a:r>
              <a:rPr lang="nl-NL" sz="2000" dirty="0" smtClean="0">
                <a:solidFill>
                  <a:schemeClr val="accent1"/>
                </a:solidFill>
              </a:rPr>
              <a:t>”! </a:t>
            </a:r>
            <a:r>
              <a:rPr lang="nl-NL" sz="2000" dirty="0" err="1" smtClean="0">
                <a:solidFill>
                  <a:schemeClr val="accent1"/>
                </a:solidFill>
              </a:rPr>
              <a:t>Don’t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mention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you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hate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cats</a:t>
            </a:r>
            <a:r>
              <a:rPr lang="nl-NL" sz="2000" dirty="0" smtClean="0">
                <a:solidFill>
                  <a:schemeClr val="accent1"/>
                </a:solidFill>
              </a:rPr>
              <a:t> or like </a:t>
            </a:r>
            <a:r>
              <a:rPr lang="nl-NL" sz="2000" dirty="0" err="1" smtClean="0">
                <a:solidFill>
                  <a:schemeClr val="accent1"/>
                </a:solidFill>
              </a:rPr>
              <a:t>to</a:t>
            </a:r>
            <a:r>
              <a:rPr lang="nl-NL" sz="2000" dirty="0" smtClean="0">
                <a:solidFill>
                  <a:schemeClr val="accent1"/>
                </a:solidFill>
              </a:rPr>
              <a:t> get </a:t>
            </a:r>
            <a:r>
              <a:rPr lang="nl-NL" sz="2000" dirty="0" err="1" smtClean="0">
                <a:solidFill>
                  <a:schemeClr val="accent1"/>
                </a:solidFill>
              </a:rPr>
              <a:t>drunk</a:t>
            </a:r>
            <a:r>
              <a:rPr lang="nl-NL" sz="2000" dirty="0" smtClean="0">
                <a:solidFill>
                  <a:schemeClr val="accent1"/>
                </a:solidFill>
              </a:rPr>
              <a:t> at </a:t>
            </a:r>
            <a:r>
              <a:rPr lang="nl-NL" sz="2000" dirty="0" err="1" smtClean="0">
                <a:solidFill>
                  <a:schemeClr val="accent1"/>
                </a:solidFill>
              </a:rPr>
              <a:t>parties</a:t>
            </a:r>
            <a:r>
              <a:rPr lang="nl-NL" sz="2000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are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at?</a:t>
            </a:r>
            <a:r>
              <a:rPr lang="nl-NL" sz="2000" dirty="0" smtClean="0">
                <a:solidFill>
                  <a:schemeClr val="accent1"/>
                </a:solidFill>
              </a:rPr>
              <a:t> (YOUR </a:t>
            </a:r>
            <a:r>
              <a:rPr lang="nl-NL" sz="2000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SKILLS</a:t>
            </a:r>
            <a:r>
              <a:rPr lang="nl-NL" sz="2000" dirty="0" smtClean="0">
                <a:solidFill>
                  <a:schemeClr val="accent1"/>
                </a:solidFill>
              </a:rPr>
              <a:t>: </a:t>
            </a:r>
            <a:r>
              <a:rPr lang="nl-NL" sz="2000" dirty="0" err="1" smtClean="0">
                <a:solidFill>
                  <a:schemeClr val="accent1"/>
                </a:solidFill>
              </a:rPr>
              <a:t>tell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them</a:t>
            </a:r>
            <a:r>
              <a:rPr lang="nl-NL" sz="2000" dirty="0" smtClean="0">
                <a:solidFill>
                  <a:schemeClr val="accent1"/>
                </a:solidFill>
              </a:rPr>
              <a:t> relevant </a:t>
            </a:r>
            <a:r>
              <a:rPr lang="nl-NL" sz="2000" dirty="0" err="1" smtClean="0">
                <a:solidFill>
                  <a:schemeClr val="accent1"/>
                </a:solidFill>
              </a:rPr>
              <a:t>things</a:t>
            </a:r>
            <a:r>
              <a:rPr lang="nl-NL" sz="2000" dirty="0" smtClean="0">
                <a:solidFill>
                  <a:schemeClr val="accent1"/>
                </a:solidFill>
              </a:rPr>
              <a:t>: </a:t>
            </a:r>
            <a:r>
              <a:rPr lang="nl-NL" sz="2000" dirty="0" err="1" smtClean="0">
                <a:solidFill>
                  <a:schemeClr val="accent1"/>
                </a:solidFill>
              </a:rPr>
              <a:t>if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you</a:t>
            </a:r>
            <a:r>
              <a:rPr lang="nl-NL" sz="2000" dirty="0" smtClean="0">
                <a:solidFill>
                  <a:schemeClr val="accent1"/>
                </a:solidFill>
              </a:rPr>
              <a:t> want </a:t>
            </a:r>
            <a:r>
              <a:rPr lang="nl-NL" sz="2000" dirty="0" err="1" smtClean="0">
                <a:solidFill>
                  <a:schemeClr val="accent1"/>
                </a:solidFill>
              </a:rPr>
              <a:t>to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work</a:t>
            </a:r>
            <a:r>
              <a:rPr lang="nl-NL" sz="2000" dirty="0" smtClean="0">
                <a:solidFill>
                  <a:schemeClr val="accent1"/>
                </a:solidFill>
              </a:rPr>
              <a:t> at a pet store, </a:t>
            </a:r>
            <a:r>
              <a:rPr lang="nl-NL" sz="2000" dirty="0" err="1" smtClean="0">
                <a:solidFill>
                  <a:schemeClr val="accent1"/>
                </a:solidFill>
              </a:rPr>
              <a:t>they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don’t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need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to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know</a:t>
            </a:r>
            <a:r>
              <a:rPr lang="nl-NL" sz="2000" dirty="0" smtClean="0">
                <a:solidFill>
                  <a:schemeClr val="accent1"/>
                </a:solidFill>
              </a:rPr>
              <a:t> </a:t>
            </a:r>
            <a:r>
              <a:rPr lang="nl-NL" sz="2000" dirty="0" err="1" smtClean="0">
                <a:solidFill>
                  <a:schemeClr val="accent1"/>
                </a:solidFill>
              </a:rPr>
              <a:t>you</a:t>
            </a:r>
            <a:r>
              <a:rPr lang="nl-NL" sz="2000" dirty="0" smtClean="0">
                <a:solidFill>
                  <a:schemeClr val="accent1"/>
                </a:solidFill>
              </a:rPr>
              <a:t> are </a:t>
            </a:r>
            <a:r>
              <a:rPr lang="nl-NL" sz="2000" dirty="0" err="1" smtClean="0">
                <a:solidFill>
                  <a:schemeClr val="accent1"/>
                </a:solidFill>
              </a:rPr>
              <a:t>good</a:t>
            </a:r>
            <a:r>
              <a:rPr lang="nl-NL" sz="2000" dirty="0" smtClean="0">
                <a:solidFill>
                  <a:schemeClr val="accent1"/>
                </a:solidFill>
              </a:rPr>
              <a:t> at </a:t>
            </a:r>
            <a:r>
              <a:rPr lang="nl-NL" sz="2000" dirty="0" err="1" smtClean="0">
                <a:solidFill>
                  <a:schemeClr val="accent1"/>
                </a:solidFill>
              </a:rPr>
              <a:t>knitting</a:t>
            </a:r>
            <a:r>
              <a:rPr lang="nl-NL" sz="2000" dirty="0">
                <a:solidFill>
                  <a:schemeClr val="accent1"/>
                </a:solidFill>
              </a:rPr>
              <a:t>)</a:t>
            </a:r>
            <a:endParaRPr lang="nl-NL" sz="2000" dirty="0" smtClean="0">
              <a:solidFill>
                <a:schemeClr val="accent1"/>
              </a:solidFill>
            </a:endParaRPr>
          </a:p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hire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? </a:t>
            </a:r>
            <a:r>
              <a:rPr lang="nl-NL" sz="2400" dirty="0" smtClean="0">
                <a:solidFill>
                  <a:schemeClr val="accent1"/>
                </a:solidFill>
              </a:rPr>
              <a:t>(</a:t>
            </a:r>
            <a:r>
              <a:rPr lang="nl-NL" sz="2400" dirty="0" err="1" smtClean="0">
                <a:solidFill>
                  <a:schemeClr val="accent1"/>
                </a:solidFill>
              </a:rPr>
              <a:t>because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you</a:t>
            </a:r>
            <a:r>
              <a:rPr lang="nl-NL" sz="2400" dirty="0" smtClean="0">
                <a:solidFill>
                  <a:schemeClr val="accent1"/>
                </a:solidFill>
              </a:rPr>
              <a:t> are </a:t>
            </a:r>
            <a:r>
              <a:rPr lang="nl-NL" sz="2400" dirty="0" err="1" smtClean="0">
                <a:solidFill>
                  <a:schemeClr val="accent1"/>
                </a:solidFill>
              </a:rPr>
              <a:t>awesome</a:t>
            </a:r>
            <a:r>
              <a:rPr lang="nl-NL" sz="2400" dirty="0" smtClean="0">
                <a:solidFill>
                  <a:schemeClr val="accent1"/>
                </a:solidFill>
              </a:rPr>
              <a:t> at </a:t>
            </a:r>
            <a:r>
              <a:rPr lang="nl-NL" sz="2400" dirty="0" err="1" smtClean="0">
                <a:solidFill>
                  <a:schemeClr val="accent1"/>
                </a:solidFill>
              </a:rPr>
              <a:t>what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they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need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you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to</a:t>
            </a:r>
            <a:r>
              <a:rPr lang="nl-NL" sz="2400" dirty="0" smtClean="0">
                <a:solidFill>
                  <a:schemeClr val="accent1"/>
                </a:solidFill>
              </a:rPr>
              <a:t> do. </a:t>
            </a:r>
            <a:r>
              <a:rPr lang="nl-NL" sz="2400" dirty="0" err="1" smtClean="0">
                <a:solidFill>
                  <a:schemeClr val="accent1"/>
                </a:solidFill>
              </a:rPr>
              <a:t>Also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tell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them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how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they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can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know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you</a:t>
            </a:r>
            <a:r>
              <a:rPr lang="nl-NL" sz="2400" dirty="0" smtClean="0">
                <a:solidFill>
                  <a:schemeClr val="accent1"/>
                </a:solidFill>
              </a:rPr>
              <a:t> are </a:t>
            </a:r>
            <a:r>
              <a:rPr lang="nl-NL" sz="2400" dirty="0" err="1" smtClean="0">
                <a:solidFill>
                  <a:schemeClr val="accent1"/>
                </a:solidFill>
              </a:rPr>
              <a:t>awesome</a:t>
            </a:r>
            <a:r>
              <a:rPr lang="nl-NL" sz="2400" dirty="0" smtClean="0">
                <a:solidFill>
                  <a:schemeClr val="accent1"/>
                </a:solidFill>
              </a:rPr>
              <a:t> at </a:t>
            </a:r>
            <a:r>
              <a:rPr lang="nl-NL" sz="2400" dirty="0" err="1" smtClean="0">
                <a:solidFill>
                  <a:schemeClr val="accent1"/>
                </a:solidFill>
              </a:rPr>
              <a:t>that</a:t>
            </a:r>
            <a:r>
              <a:rPr lang="nl-NL" sz="2400" dirty="0" smtClean="0">
                <a:solidFill>
                  <a:schemeClr val="accent1"/>
                </a:solidFill>
              </a:rPr>
              <a:t> job: I have </a:t>
            </a:r>
            <a:r>
              <a:rPr lang="nl-NL" sz="2400" dirty="0" err="1" smtClean="0">
                <a:solidFill>
                  <a:schemeClr val="accent1"/>
                </a:solidFill>
              </a:rPr>
              <a:t>worked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with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dogs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for</a:t>
            </a:r>
            <a:r>
              <a:rPr lang="nl-NL" sz="2400" dirty="0" smtClean="0">
                <a:solidFill>
                  <a:schemeClr val="accent1"/>
                </a:solidFill>
              </a:rPr>
              <a:t> 4 </a:t>
            </a:r>
            <a:r>
              <a:rPr lang="nl-NL" sz="2400" dirty="0" err="1" smtClean="0">
                <a:solidFill>
                  <a:schemeClr val="accent1"/>
                </a:solidFill>
              </a:rPr>
              <a:t>years</a:t>
            </a:r>
            <a:r>
              <a:rPr lang="nl-NL" sz="2400" dirty="0" smtClean="0">
                <a:solidFill>
                  <a:schemeClr val="accent1"/>
                </a:solidFill>
              </a:rPr>
              <a:t> </a:t>
            </a:r>
            <a:r>
              <a:rPr lang="nl-NL" sz="2400" dirty="0" err="1" smtClean="0">
                <a:solidFill>
                  <a:schemeClr val="accent1"/>
                </a:solidFill>
              </a:rPr>
              <a:t>now</a:t>
            </a:r>
            <a:r>
              <a:rPr lang="nl-NL" sz="2400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2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128" y="21839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Comic Sans MS" panose="030F0702030302020204" pitchFamily="66" charset="0"/>
              </a:rPr>
              <a:t>PS. </a:t>
            </a:r>
            <a:r>
              <a:rPr lang="nl-NL" dirty="0" err="1" smtClean="0">
                <a:latin typeface="Comic Sans MS" panose="030F0702030302020204" pitchFamily="66" charset="0"/>
              </a:rPr>
              <a:t>all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  <a:r>
              <a:rPr lang="nl-NL" dirty="0" err="1" smtClean="0">
                <a:latin typeface="Comic Sans MS" panose="030F0702030302020204" pitchFamily="66" charset="0"/>
              </a:rPr>
              <a:t>this</a:t>
            </a:r>
            <a:r>
              <a:rPr lang="nl-NL" dirty="0" smtClean="0">
                <a:latin typeface="Comic Sans MS" panose="030F0702030302020204" pitchFamily="66" charset="0"/>
              </a:rPr>
              <a:t> as short as </a:t>
            </a:r>
            <a:r>
              <a:rPr lang="nl-NL" dirty="0" err="1" smtClean="0">
                <a:latin typeface="Comic Sans MS" panose="030F0702030302020204" pitchFamily="66" charset="0"/>
              </a:rPr>
              <a:t>possible</a:t>
            </a:r>
            <a:r>
              <a:rPr lang="nl-NL" dirty="0" smtClean="0">
                <a:latin typeface="Comic Sans MS" panose="030F0702030302020204" pitchFamily="66" charset="0"/>
              </a:rPr>
              <a:t>, </a:t>
            </a:r>
            <a:r>
              <a:rPr lang="nl-NL" dirty="0" err="1" smtClean="0">
                <a:latin typeface="Comic Sans MS" panose="030F0702030302020204" pitchFamily="66" charset="0"/>
              </a:rPr>
              <a:t>not</a:t>
            </a:r>
            <a:r>
              <a:rPr lang="nl-NL" dirty="0" smtClean="0">
                <a:latin typeface="Comic Sans MS" panose="030F0702030302020204" pitchFamily="66" charset="0"/>
              </a:rPr>
              <a:t> boring, </a:t>
            </a:r>
            <a:r>
              <a:rPr lang="nl-NL" dirty="0" err="1" smtClean="0">
                <a:latin typeface="Comic Sans MS" panose="030F0702030302020204" pitchFamily="66" charset="0"/>
              </a:rPr>
              <a:t>attractive</a:t>
            </a:r>
            <a:r>
              <a:rPr lang="nl-NL" dirty="0" smtClean="0">
                <a:latin typeface="Comic Sans MS" panose="030F0702030302020204" pitchFamily="66" charset="0"/>
              </a:rPr>
              <a:t> </a:t>
            </a:r>
            <a:r>
              <a:rPr lang="nl-NL" dirty="0" err="1" smtClean="0">
                <a:latin typeface="Comic Sans MS" panose="030F0702030302020204" pitchFamily="66" charset="0"/>
              </a:rPr>
              <a:t>and</a:t>
            </a:r>
            <a:r>
              <a:rPr lang="nl-NL" dirty="0" smtClean="0">
                <a:latin typeface="Comic Sans MS" panose="030F0702030302020204" pitchFamily="66" charset="0"/>
              </a:rPr>
              <a:t> a </a:t>
            </a:r>
            <a:r>
              <a:rPr lang="nl-NL" dirty="0" err="1" smtClean="0">
                <a:latin typeface="Comic Sans MS" panose="030F0702030302020204" pitchFamily="66" charset="0"/>
              </a:rPr>
              <a:t>little</a:t>
            </a:r>
            <a:r>
              <a:rPr lang="nl-NL" dirty="0" smtClean="0">
                <a:latin typeface="Comic Sans MS" panose="030F0702030302020204" pitchFamily="66" charset="0"/>
              </a:rPr>
              <a:t> bit </a:t>
            </a:r>
            <a:r>
              <a:rPr lang="nl-NL" dirty="0" err="1" smtClean="0">
                <a:latin typeface="Comic Sans MS" panose="030F0702030302020204" pitchFamily="66" charset="0"/>
              </a:rPr>
              <a:t>dangerous</a:t>
            </a:r>
            <a:r>
              <a:rPr lang="nl-NL" dirty="0" smtClean="0">
                <a:latin typeface="Comic Sans MS" panose="030F0702030302020204" pitchFamily="66" charset="0"/>
              </a:rPr>
              <a:t>…</a:t>
            </a:r>
            <a:endParaRPr lang="nl-NL" dirty="0">
              <a:latin typeface="Comic Sans MS" panose="030F0702030302020204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28255" y="706582"/>
            <a:ext cx="6289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WHO are </a:t>
            </a:r>
            <a:r>
              <a:rPr lang="nl-NL" sz="2400" dirty="0" err="1" smtClean="0"/>
              <a:t>you</a:t>
            </a:r>
            <a:endParaRPr lang="nl-NL" sz="2400" dirty="0" smtClean="0"/>
          </a:p>
          <a:p>
            <a:r>
              <a:rPr lang="nl-NL" sz="2400" dirty="0" smtClean="0"/>
              <a:t>WHAT are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good</a:t>
            </a:r>
            <a:r>
              <a:rPr lang="nl-NL" sz="2400" dirty="0" smtClean="0"/>
              <a:t> at</a:t>
            </a:r>
          </a:p>
          <a:p>
            <a:r>
              <a:rPr lang="nl-NL" sz="2400" dirty="0" smtClean="0"/>
              <a:t>WHY </a:t>
            </a:r>
            <a:r>
              <a:rPr lang="nl-NL" sz="2400" dirty="0" err="1" smtClean="0"/>
              <a:t>should</a:t>
            </a:r>
            <a:r>
              <a:rPr lang="nl-NL" sz="2400" dirty="0" smtClean="0"/>
              <a:t> </a:t>
            </a:r>
            <a:r>
              <a:rPr lang="nl-NL" sz="2400" dirty="0" err="1" smtClean="0"/>
              <a:t>they</a:t>
            </a:r>
            <a:r>
              <a:rPr lang="nl-NL" sz="2400" dirty="0" smtClean="0"/>
              <a:t> </a:t>
            </a:r>
            <a:r>
              <a:rPr lang="nl-NL" sz="2400" dirty="0" err="1" smtClean="0"/>
              <a:t>hire</a:t>
            </a:r>
            <a:r>
              <a:rPr lang="nl-NL" sz="2400" dirty="0" smtClean="0"/>
              <a:t> </a:t>
            </a:r>
            <a:r>
              <a:rPr lang="nl-NL" sz="2400" dirty="0" err="1" smtClean="0"/>
              <a:t>you</a:t>
            </a:r>
            <a:endParaRPr lang="nl-NL" sz="2400" dirty="0" smtClean="0"/>
          </a:p>
          <a:p>
            <a:endParaRPr lang="nl-NL" dirty="0"/>
          </a:p>
        </p:txBody>
      </p:sp>
      <p:pic>
        <p:nvPicPr>
          <p:cNvPr id="2050" name="Picture 2" descr="Afbeeldingsresultaat voor tyrion lanni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8" y="3509473"/>
            <a:ext cx="4999079" cy="33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11728" y="3573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smtClean="0">
                <a:latin typeface="Comic Sans MS" panose="030F0702030302020204" pitchFamily="66" charset="0"/>
              </a:rPr>
              <a:t>…like </a:t>
            </a:r>
            <a:r>
              <a:rPr lang="nl-NL" sz="2000" dirty="0" err="1" smtClean="0">
                <a:latin typeface="Comic Sans MS" panose="030F0702030302020204" pitchFamily="66" charset="0"/>
              </a:rPr>
              <a:t>that</a:t>
            </a:r>
            <a:r>
              <a:rPr lang="nl-NL" sz="2000" dirty="0" smtClean="0">
                <a:latin typeface="Comic Sans MS" panose="030F0702030302020204" pitchFamily="66" charset="0"/>
              </a:rPr>
              <a:t> </a:t>
            </a:r>
            <a:r>
              <a:rPr lang="nl-NL" sz="2000" dirty="0" err="1" smtClean="0">
                <a:latin typeface="Comic Sans MS" panose="030F0702030302020204" pitchFamily="66" charset="0"/>
              </a:rPr>
              <a:t>guy</a:t>
            </a:r>
            <a:r>
              <a:rPr lang="nl-NL" sz="2000" dirty="0" smtClean="0">
                <a:latin typeface="Comic Sans MS" panose="030F0702030302020204" pitchFamily="66" charset="0"/>
              </a:rPr>
              <a:t> on Game of </a:t>
            </a:r>
            <a:r>
              <a:rPr lang="nl-NL" sz="2000" dirty="0" err="1" smtClean="0">
                <a:latin typeface="Comic Sans MS" panose="030F0702030302020204" pitchFamily="66" charset="0"/>
              </a:rPr>
              <a:t>Thrones</a:t>
            </a:r>
            <a:endParaRPr lang="nl-N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Examples</a:t>
            </a:r>
            <a:r>
              <a:rPr lang="nl-NL" dirty="0" smtClean="0"/>
              <a:t>:</a:t>
            </a:r>
            <a:endParaRPr lang="nl-NL" dirty="0"/>
          </a:p>
        </p:txBody>
      </p:sp>
      <p:pic>
        <p:nvPicPr>
          <p:cNvPr id="1026" name="Picture 2" descr="Afbeeldingsresultaat voor cv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2" y="229609"/>
            <a:ext cx="4994939" cy="64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keting 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923" y="115743"/>
            <a:ext cx="6211975" cy="89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 rot="20036670">
            <a:off x="2133600" y="2016428"/>
            <a:ext cx="79248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Which</a:t>
            </a:r>
            <a:r>
              <a:rPr lang="nl-NL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nl-NL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one</a:t>
            </a:r>
            <a:r>
              <a:rPr lang="nl-NL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nl-NL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goes</a:t>
            </a:r>
            <a:r>
              <a:rPr lang="nl-NL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 on </a:t>
            </a:r>
            <a:r>
              <a:rPr lang="nl-NL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your</a:t>
            </a:r>
            <a:r>
              <a:rPr lang="nl-NL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 ‘accept’ </a:t>
            </a:r>
            <a:r>
              <a:rPr lang="nl-NL" sz="54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pile</a:t>
            </a:r>
            <a:r>
              <a:rPr lang="nl-NL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tencil" panose="040409050D0802020404" pitchFamily="82" charset="0"/>
              </a:rPr>
              <a:t>?</a:t>
            </a:r>
            <a:endParaRPr lang="nl-NL" sz="54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8175" cy="4133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285" y="0"/>
            <a:ext cx="5895975" cy="4276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7" y="2138362"/>
            <a:ext cx="58674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383</Words>
  <Application>Microsoft Office PowerPoint</Application>
  <PresentationFormat>Breedbeeld</PresentationFormat>
  <Paragraphs>62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31" baseType="lpstr">
      <vt:lpstr>Adobe Gothic Std B</vt:lpstr>
      <vt:lpstr>Arial</vt:lpstr>
      <vt:lpstr>Arial Rounded MT Bold</vt:lpstr>
      <vt:lpstr>Bernard MT Condensed</vt:lpstr>
      <vt:lpstr>Calibri</vt:lpstr>
      <vt:lpstr>Calibri Light</vt:lpstr>
      <vt:lpstr>Comic Sans MS</vt:lpstr>
      <vt:lpstr>Gill Sans Ultra Bold</vt:lpstr>
      <vt:lpstr>Stencil</vt:lpstr>
      <vt:lpstr>Tekton Pro</vt:lpstr>
      <vt:lpstr>Wingdings</vt:lpstr>
      <vt:lpstr>Kantoorthema</vt:lpstr>
      <vt:lpstr>CV in English</vt:lpstr>
      <vt:lpstr>The contents of your cv</vt:lpstr>
      <vt:lpstr>Who are you?</vt:lpstr>
      <vt:lpstr>What are you good at?</vt:lpstr>
      <vt:lpstr>Why should they hire you?</vt:lpstr>
      <vt:lpstr>The contents of your cv</vt:lpstr>
      <vt:lpstr>PS. all this as short as possible, not boring, attractive and a little bit dangerous…</vt:lpstr>
      <vt:lpstr>Examples:</vt:lpstr>
      <vt:lpstr>PowerPoint-presentatie</vt:lpstr>
      <vt:lpstr>The STYLE of your CV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Video CV</vt:lpstr>
      <vt:lpstr>summary</vt:lpstr>
      <vt:lpstr>CV format in Word</vt:lpstr>
      <vt:lpstr>Related assignment!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in English</dc:title>
  <dc:creator>Jeroen Wintraecken</dc:creator>
  <cp:lastModifiedBy>Jeroen Wintraecken</cp:lastModifiedBy>
  <cp:revision>24</cp:revision>
  <dcterms:created xsi:type="dcterms:W3CDTF">2017-11-24T13:17:50Z</dcterms:created>
  <dcterms:modified xsi:type="dcterms:W3CDTF">2018-12-01T06:48:02Z</dcterms:modified>
</cp:coreProperties>
</file>